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1e1e84b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1e1e84b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1e1e84b6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1e1e84b6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1e1e84b6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d1e1e84b6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1e1e84b6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1e1e84b6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1e1e84b6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d1e1e84b6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d2427935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d2427935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1e1e84b6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1e1e84b6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d1e1e84b6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d1e1e84b6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1e1e84b6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1e1e84b6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24279354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24279354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1e1e84b6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1e1e84b6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d1e1e84b6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d1e1e84b6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heOiw9Zn94cV8R9SL0JFhXlCsAinkjQS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ebate flyer (1).png"/>
          <p:cNvPicPr preferRelativeResize="0"/>
          <p:nvPr/>
        </p:nvPicPr>
        <p:blipFill rotWithShape="1">
          <a:blip r:embed="rId3">
            <a:alphaModFix/>
          </a:blip>
          <a:srcRect b="0" l="1177" r="2307" t="0"/>
          <a:stretch/>
        </p:blipFill>
        <p:spPr>
          <a:xfrm>
            <a:off x="736925" y="0"/>
            <a:ext cx="38350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insta.png"/>
          <p:cNvPicPr preferRelativeResize="0"/>
          <p:nvPr/>
        </p:nvPicPr>
        <p:blipFill rotWithShape="1">
          <a:blip r:embed="rId4">
            <a:alphaModFix/>
          </a:blip>
          <a:srcRect b="10879" l="10881" r="12113" t="11584"/>
          <a:stretch/>
        </p:blipFill>
        <p:spPr>
          <a:xfrm>
            <a:off x="5399163" y="1637375"/>
            <a:ext cx="3068050" cy="30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theo survey.png"/>
          <p:cNvPicPr preferRelativeResize="0"/>
          <p:nvPr/>
        </p:nvPicPr>
        <p:blipFill rotWithShape="1">
          <a:blip r:embed="rId5">
            <a:alphaModFix/>
          </a:blip>
          <a:srcRect b="42908" l="0" r="0" t="35092"/>
          <a:stretch/>
        </p:blipFill>
        <p:spPr>
          <a:xfrm>
            <a:off x="4838938" y="580528"/>
            <a:ext cx="4188475" cy="921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 title="393-002 nicholson fly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325" y="0"/>
            <a:ext cx="39733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 title="tracy religion and nationalis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425" y="0"/>
            <a:ext cx="39731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4" title="spring 2026 scholars and skeptics fly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425" y="0"/>
            <a:ext cx="39731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1331725" y="325575"/>
            <a:ext cx="7014000" cy="4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you’re getting extra credit: please come to the front to sign for your attendance! </a:t>
            </a:r>
            <a:endParaRPr sz="5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316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OPTIONAL SURVEY BUT WE’D LOVE YOU SO MUCH IF YOU’D DO THIS THANKYOUSOMUCH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63" name="Google Shape;63;p14" title="Untitled design (6).png"/>
          <p:cNvPicPr preferRelativeResize="0"/>
          <p:nvPr/>
        </p:nvPicPr>
        <p:blipFill rotWithShape="1">
          <a:blip r:embed="rId3">
            <a:alphaModFix/>
          </a:blip>
          <a:srcRect b="32279" l="26782" r="26535" t="31644"/>
          <a:stretch/>
        </p:blipFill>
        <p:spPr>
          <a:xfrm>
            <a:off x="3155725" y="1240338"/>
            <a:ext cx="2832526" cy="30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 title="spring 2026 coffee hour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 title="MajorsMin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325" y="0"/>
            <a:ext cx="39733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 title="biblical studies courses flyer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425" y="0"/>
            <a:ext cx="39731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title="f26 course offerings (6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338" y="0"/>
            <a:ext cx="3975324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 title="colby outdoor spiritualiti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325" y="0"/>
            <a:ext cx="39733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 title="aana womanistfemin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425" y="0"/>
            <a:ext cx="397314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 title="IMG_123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8" y="0"/>
            <a:ext cx="6857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